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6692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Contract of Agency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1538" y="5615354"/>
            <a:ext cx="2901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ntract-of-agenc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ntract-of-agenc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ntract-of-agenc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ntract-of-agenc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ntract-of-agenc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ntract-of-agenc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ntract-of-agenc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ntract-of-agenc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ntract-of-agenc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ntract-of-agenc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ntract-of-agenc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ntract-of-agenc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ntract-of-agenc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ntract-of-agenc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ontract-of-agenc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ontract-of-agenc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ontract-of-agenc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ontract-of-agenc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ntract-of-agenc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ontract-of-agenc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ontract-of-agenc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ontract-of-agency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ontract-of-agency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ontract-of-agency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ontract-of-agency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Contract-of-agency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Contract-of-agency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Contract-of-agency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Contract-of-agency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Contract-of-agency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Contract-of-agency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Contract-of-agency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Contract-of-agency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Contract-of-agency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</TotalTime>
  <Words>7</Words>
  <Application>Microsoft Office PowerPoint</Application>
  <PresentationFormat>On-screen Show (4:3)</PresentationFormat>
  <Paragraphs>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Contract of Agency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 of Agency 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2024-12-20T14:35:53Z</dcterms:modified>
  <cp:category/>
</cp:coreProperties>
</file>